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DEC99-FF58-4D01-9265-4E719BB31884}" v="185" dt="2023-06-22T10:23:17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민서" userId="S::_alstj1594@kyungsung.ac.kr::fa3d5fdc-d0e5-40d0-ab96-851ece6126ee" providerId="AD" clId="Web-{6CFDEC99-FF58-4D01-9265-4E719BB31884}"/>
    <pc:docChg chg="addSld delSld modSld addMainMaster delMainMaster">
      <pc:chgData name="최민서" userId="S::_alstj1594@kyungsung.ac.kr::fa3d5fdc-d0e5-40d0-ab96-851ece6126ee" providerId="AD" clId="Web-{6CFDEC99-FF58-4D01-9265-4E719BB31884}" dt="2023-06-22T10:23:16.673" v="139" actId="20577"/>
      <pc:docMkLst>
        <pc:docMk/>
      </pc:docMkLst>
      <pc:sldChg chg="addSp delSp modSp new mod setBg">
        <pc:chgData name="최민서" userId="S::_alstj1594@kyungsung.ac.kr::fa3d5fdc-d0e5-40d0-ab96-851ece6126ee" providerId="AD" clId="Web-{6CFDEC99-FF58-4D01-9265-4E719BB31884}" dt="2023-06-22T10:23:16.673" v="139" actId="20577"/>
        <pc:sldMkLst>
          <pc:docMk/>
          <pc:sldMk cId="82558009" sldId="256"/>
        </pc:sldMkLst>
        <pc:spChg chg="del">
          <ac:chgData name="최민서" userId="S::_alstj1594@kyungsung.ac.kr::fa3d5fdc-d0e5-40d0-ab96-851ece6126ee" providerId="AD" clId="Web-{6CFDEC99-FF58-4D01-9265-4E719BB31884}" dt="2023-06-22T10:05:41.234" v="23"/>
          <ac:spMkLst>
            <pc:docMk/>
            <pc:sldMk cId="82558009" sldId="256"/>
            <ac:spMk id="2" creationId="{1DAC91A2-2A39-8C55-EA24-273F202060FE}"/>
          </ac:spMkLst>
        </pc:spChg>
        <pc:spChg chg="del">
          <ac:chgData name="최민서" userId="S::_alstj1594@kyungsung.ac.kr::fa3d5fdc-d0e5-40d0-ab96-851ece6126ee" providerId="AD" clId="Web-{6CFDEC99-FF58-4D01-9265-4E719BB31884}" dt="2023-06-22T10:05:39.858" v="22"/>
          <ac:spMkLst>
            <pc:docMk/>
            <pc:sldMk cId="82558009" sldId="256"/>
            <ac:spMk id="3" creationId="{F63B07A6-29C4-5747-EA55-3E86D57BF394}"/>
          </ac:spMkLst>
        </pc:spChg>
        <pc:spChg chg="add del mod">
          <ac:chgData name="최민서" userId="S::_alstj1594@kyungsung.ac.kr::fa3d5fdc-d0e5-40d0-ab96-851ece6126ee" providerId="AD" clId="Web-{6CFDEC99-FF58-4D01-9265-4E719BB31884}" dt="2023-06-22T10:12:42.728" v="51"/>
          <ac:spMkLst>
            <pc:docMk/>
            <pc:sldMk cId="82558009" sldId="256"/>
            <ac:spMk id="7" creationId="{0BD890E9-7654-2C63-3B63-8A6D7651CF9B}"/>
          </ac:spMkLst>
        </pc:spChg>
        <pc:spChg chg="add mod">
          <ac:chgData name="최민서" userId="S::_alstj1594@kyungsung.ac.kr::fa3d5fdc-d0e5-40d0-ab96-851ece6126ee" providerId="AD" clId="Web-{6CFDEC99-FF58-4D01-9265-4E719BB31884}" dt="2023-06-22T10:17:39.684" v="111" actId="14100"/>
          <ac:spMkLst>
            <pc:docMk/>
            <pc:sldMk cId="82558009" sldId="256"/>
            <ac:spMk id="8" creationId="{0C4AC01E-4501-3964-2DCE-DDDF83227762}"/>
          </ac:spMkLst>
        </pc:spChg>
        <pc:spChg chg="add mod">
          <ac:chgData name="최민서" userId="S::_alstj1594@kyungsung.ac.kr::fa3d5fdc-d0e5-40d0-ab96-851ece6126ee" providerId="AD" clId="Web-{6CFDEC99-FF58-4D01-9265-4E719BB31884}" dt="2023-06-22T10:17:43.481" v="112" actId="14100"/>
          <ac:spMkLst>
            <pc:docMk/>
            <pc:sldMk cId="82558009" sldId="256"/>
            <ac:spMk id="9" creationId="{D3E025E9-C935-963C-836D-2A00C33B6CDC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3:54.748" v="74"/>
          <ac:spMkLst>
            <pc:docMk/>
            <pc:sldMk cId="82558009" sldId="256"/>
            <ac:spMk id="10" creationId="{56827C3C-D52F-46CE-A441-3CD6A1A6A0A2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2:49.307" v="52"/>
          <ac:spMkLst>
            <pc:docMk/>
            <pc:sldMk cId="82558009" sldId="256"/>
            <ac:spMk id="11" creationId="{56827C3C-D52F-46CE-A441-3CD6A1A6A0A2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3:54.748" v="74"/>
          <ac:spMkLst>
            <pc:docMk/>
            <pc:sldMk cId="82558009" sldId="256"/>
            <ac:spMk id="12" creationId="{F52A8B51-0A89-497B-B882-6658E029A3F9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2:49.307" v="52"/>
          <ac:spMkLst>
            <pc:docMk/>
            <pc:sldMk cId="82558009" sldId="256"/>
            <ac:spMk id="13" creationId="{F52A8B51-0A89-497B-B882-6658E029A3F9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3:54.748" v="74"/>
          <ac:spMkLst>
            <pc:docMk/>
            <pc:sldMk cId="82558009" sldId="256"/>
            <ac:spMk id="14" creationId="{EB1CEFBF-6F09-4052-862B-E219DA15757E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2:49.307" v="52"/>
          <ac:spMkLst>
            <pc:docMk/>
            <pc:sldMk cId="82558009" sldId="256"/>
            <ac:spMk id="15" creationId="{EB1CEFBF-6F09-4052-862B-E219DA15757E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2:49.307" v="52"/>
          <ac:spMkLst>
            <pc:docMk/>
            <pc:sldMk cId="82558009" sldId="256"/>
            <ac:spMk id="17" creationId="{BCB5D417-2A71-445D-B4C7-9E814D633D33}"/>
          </ac:spMkLst>
        </pc:spChg>
        <pc:spChg chg="add mod">
          <ac:chgData name="최민서" userId="S::_alstj1594@kyungsung.ac.kr::fa3d5fdc-d0e5-40d0-ab96-851ece6126ee" providerId="AD" clId="Web-{6CFDEC99-FF58-4D01-9265-4E719BB31884}" dt="2023-06-22T10:19:04.658" v="128" actId="20577"/>
          <ac:spMkLst>
            <pc:docMk/>
            <pc:sldMk cId="82558009" sldId="256"/>
            <ac:spMk id="18" creationId="{A9FEB966-FAC2-BE2A-D8A7-9C1C0F8099EE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13:54.748" v="74"/>
          <ac:spMkLst>
            <pc:docMk/>
            <pc:sldMk cId="82558009" sldId="256"/>
            <ac:spMk id="19" creationId="{BCB5D417-2A71-445D-B4C7-9E814D633D33}"/>
          </ac:spMkLst>
        </pc:spChg>
        <pc:spChg chg="add mod">
          <ac:chgData name="최민서" userId="S::_alstj1594@kyungsung.ac.kr::fa3d5fdc-d0e5-40d0-ab96-851ece6126ee" providerId="AD" clId="Web-{6CFDEC99-FF58-4D01-9265-4E719BB31884}" dt="2023-06-22T10:23:16.673" v="139" actId="20577"/>
          <ac:spMkLst>
            <pc:docMk/>
            <pc:sldMk cId="82558009" sldId="256"/>
            <ac:spMk id="20" creationId="{56F29EB6-8F7C-53B7-26F8-F28ACAFCFBE2}"/>
          </ac:spMkLst>
        </pc:spChg>
        <pc:spChg chg="add">
          <ac:chgData name="최민서" userId="S::_alstj1594@kyungsung.ac.kr::fa3d5fdc-d0e5-40d0-ab96-851ece6126ee" providerId="AD" clId="Web-{6CFDEC99-FF58-4D01-9265-4E719BB31884}" dt="2023-06-22T10:13:57.264" v="77"/>
          <ac:spMkLst>
            <pc:docMk/>
            <pc:sldMk cId="82558009" sldId="256"/>
            <ac:spMk id="24" creationId="{56827C3C-D52F-46CE-A441-3CD6A1A6A0A2}"/>
          </ac:spMkLst>
        </pc:spChg>
        <pc:spChg chg="add">
          <ac:chgData name="최민서" userId="S::_alstj1594@kyungsung.ac.kr::fa3d5fdc-d0e5-40d0-ab96-851ece6126ee" providerId="AD" clId="Web-{6CFDEC99-FF58-4D01-9265-4E719BB31884}" dt="2023-06-22T10:13:57.264" v="77"/>
          <ac:spMkLst>
            <pc:docMk/>
            <pc:sldMk cId="82558009" sldId="256"/>
            <ac:spMk id="25" creationId="{F52A8B51-0A89-497B-B882-6658E029A3F9}"/>
          </ac:spMkLst>
        </pc:spChg>
        <pc:spChg chg="add">
          <ac:chgData name="최민서" userId="S::_alstj1594@kyungsung.ac.kr::fa3d5fdc-d0e5-40d0-ab96-851ece6126ee" providerId="AD" clId="Web-{6CFDEC99-FF58-4D01-9265-4E719BB31884}" dt="2023-06-22T10:13:57.264" v="77"/>
          <ac:spMkLst>
            <pc:docMk/>
            <pc:sldMk cId="82558009" sldId="256"/>
            <ac:spMk id="26" creationId="{EB1CEFBF-6F09-4052-862B-E219DA15757E}"/>
          </ac:spMkLst>
        </pc:spChg>
        <pc:spChg chg="add">
          <ac:chgData name="최민서" userId="S::_alstj1594@kyungsung.ac.kr::fa3d5fdc-d0e5-40d0-ab96-851ece6126ee" providerId="AD" clId="Web-{6CFDEC99-FF58-4D01-9265-4E719BB31884}" dt="2023-06-22T10:13:57.264" v="77"/>
          <ac:spMkLst>
            <pc:docMk/>
            <pc:sldMk cId="82558009" sldId="256"/>
            <ac:spMk id="27" creationId="{BCB5D417-2A71-445D-B4C7-9E814D633D33}"/>
          </ac:spMkLst>
        </pc:spChg>
        <pc:picChg chg="add mod">
          <ac:chgData name="최민서" userId="S::_alstj1594@kyungsung.ac.kr::fa3d5fdc-d0e5-40d0-ab96-851ece6126ee" providerId="AD" clId="Web-{6CFDEC99-FF58-4D01-9265-4E719BB31884}" dt="2023-06-22T10:14:28.719" v="80" actId="14100"/>
          <ac:picMkLst>
            <pc:docMk/>
            <pc:sldMk cId="82558009" sldId="256"/>
            <ac:picMk id="4" creationId="{4502B14B-19F7-F7B2-F877-6B9BD4DC6D9F}"/>
          </ac:picMkLst>
        </pc:picChg>
        <pc:picChg chg="add mod ord">
          <ac:chgData name="최민서" userId="S::_alstj1594@kyungsung.ac.kr::fa3d5fdc-d0e5-40d0-ab96-851ece6126ee" providerId="AD" clId="Web-{6CFDEC99-FF58-4D01-9265-4E719BB31884}" dt="2023-06-22T10:14:19.281" v="79" actId="14100"/>
          <ac:picMkLst>
            <pc:docMk/>
            <pc:sldMk cId="82558009" sldId="256"/>
            <ac:picMk id="5" creationId="{B943E738-9487-F64E-D663-39370C1324E7}"/>
          </ac:picMkLst>
        </pc:picChg>
        <pc:picChg chg="add mod">
          <ac:chgData name="최민서" userId="S::_alstj1594@kyungsung.ac.kr::fa3d5fdc-d0e5-40d0-ab96-851ece6126ee" providerId="AD" clId="Web-{6CFDEC99-FF58-4D01-9265-4E719BB31884}" dt="2023-06-22T10:17:13.135" v="109" actId="14100"/>
          <ac:picMkLst>
            <pc:docMk/>
            <pc:sldMk cId="82558009" sldId="256"/>
            <ac:picMk id="6" creationId="{9E378447-A5A4-A7CF-2865-376DC92FC104}"/>
          </ac:picMkLst>
        </pc:picChg>
        <pc:picChg chg="add mod">
          <ac:chgData name="최민서" userId="S::_alstj1594@kyungsung.ac.kr::fa3d5fdc-d0e5-40d0-ab96-851ece6126ee" providerId="AD" clId="Web-{6CFDEC99-FF58-4D01-9265-4E719BB31884}" dt="2023-06-22T10:17:09.744" v="108" actId="14100"/>
          <ac:picMkLst>
            <pc:docMk/>
            <pc:sldMk cId="82558009" sldId="256"/>
            <ac:picMk id="16" creationId="{A9BFF2DA-3FCC-6BA7-6FE3-78DE43C9B738}"/>
          </ac:picMkLst>
        </pc:picChg>
        <pc:cxnChg chg="add del">
          <ac:chgData name="최민서" userId="S::_alstj1594@kyungsung.ac.kr::fa3d5fdc-d0e5-40d0-ab96-851ece6126ee" providerId="AD" clId="Web-{6CFDEC99-FF58-4D01-9265-4E719BB31884}" dt="2023-06-22T10:13:57.264" v="76"/>
          <ac:cxnSpMkLst>
            <pc:docMk/>
            <pc:sldMk cId="82558009" sldId="256"/>
            <ac:cxnSpMk id="21" creationId="{DCD67800-37AC-4E14-89B0-F79DCB3FB86D}"/>
          </ac:cxnSpMkLst>
        </pc:cxnChg>
        <pc:cxnChg chg="add del">
          <ac:chgData name="최민서" userId="S::_alstj1594@kyungsung.ac.kr::fa3d5fdc-d0e5-40d0-ab96-851ece6126ee" providerId="AD" clId="Web-{6CFDEC99-FF58-4D01-9265-4E719BB31884}" dt="2023-06-22T10:13:57.264" v="76"/>
          <ac:cxnSpMkLst>
            <pc:docMk/>
            <pc:sldMk cId="82558009" sldId="256"/>
            <ac:cxnSpMk id="22" creationId="{20F1788F-A5AE-4188-8274-F7F2E3833ECD}"/>
          </ac:cxnSpMkLst>
        </pc:cxnChg>
      </pc:sldChg>
      <pc:sldChg chg="addSp delSp modSp del mod setBg modClrScheme setClrOvrMap chgLayout">
        <pc:chgData name="최민서" userId="S::_alstj1594@kyungsung.ac.kr::fa3d5fdc-d0e5-40d0-ab96-851ece6126ee" providerId="AD" clId="Web-{6CFDEC99-FF58-4D01-9265-4E719BB31884}" dt="2023-06-22T10:05:32.467" v="20"/>
        <pc:sldMkLst>
          <pc:docMk/>
          <pc:sldMk cId="3569210928" sldId="256"/>
        </pc:sldMkLst>
        <pc:spChg chg="del mod">
          <ac:chgData name="최민서" userId="S::_alstj1594@kyungsung.ac.kr::fa3d5fdc-d0e5-40d0-ab96-851ece6126ee" providerId="AD" clId="Web-{6CFDEC99-FF58-4D01-9265-4E719BB31884}" dt="2023-06-22T10:05:16.654" v="18"/>
          <ac:spMkLst>
            <pc:docMk/>
            <pc:sldMk cId="3569210928" sldId="256"/>
            <ac:spMk id="2" creationId="{00000000-0000-0000-0000-000000000000}"/>
          </ac:spMkLst>
        </pc:spChg>
        <pc:spChg chg="del mod">
          <ac:chgData name="최민서" userId="S::_alstj1594@kyungsung.ac.kr::fa3d5fdc-d0e5-40d0-ab96-851ece6126ee" providerId="AD" clId="Web-{6CFDEC99-FF58-4D01-9265-4E719BB31884}" dt="2023-06-22T10:05:20.514" v="19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5:08.185" v="15"/>
          <ac:spMkLst>
            <pc:docMk/>
            <pc:sldMk cId="3569210928" sldId="256"/>
            <ac:spMk id="9" creationId="{E20BB609-EF92-42DB-836C-0699A590B5CF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5:08.185" v="15"/>
          <ac:spMkLst>
            <pc:docMk/>
            <pc:sldMk cId="3569210928" sldId="256"/>
            <ac:spMk id="11" creationId="{40FA88D0-E295-4CF3-934C-6423EACEB025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57.684" v="12"/>
          <ac:spMkLst>
            <pc:docMk/>
            <pc:sldMk cId="3569210928" sldId="256"/>
            <ac:spMk id="20" creationId="{D04CF648-5CB3-49E4-BE34-8A0598901AE4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57.684" v="12"/>
          <ac:spMkLst>
            <pc:docMk/>
            <pc:sldMk cId="3569210928" sldId="256"/>
            <ac:spMk id="22" creationId="{669E559C-09DA-4586-86C9-F3C05D9A08C9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57.684" v="12"/>
          <ac:spMkLst>
            <pc:docMk/>
            <pc:sldMk cId="3569210928" sldId="256"/>
            <ac:spMk id="24" creationId="{8ED0EEA0-F821-4F0C-B78E-25855FBB4142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57.684" v="12"/>
          <ac:spMkLst>
            <pc:docMk/>
            <pc:sldMk cId="3569210928" sldId="256"/>
            <ac:spMk id="26" creationId="{432C5BC4-015B-41F9-B453-DBEC7124E314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57.684" v="12"/>
          <ac:spMkLst>
            <pc:docMk/>
            <pc:sldMk cId="3569210928" sldId="256"/>
            <ac:spMk id="30" creationId="{9D6650AA-9995-401C-A354-276AB7A3850B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57.684" v="12"/>
          <ac:spMkLst>
            <pc:docMk/>
            <pc:sldMk cId="3569210928" sldId="256"/>
            <ac:spMk id="34" creationId="{0D0A4853-EC6F-4CC5-A9EC-F91612C6322B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5:08.138" v="14"/>
          <ac:spMkLst>
            <pc:docMk/>
            <pc:sldMk cId="3569210928" sldId="256"/>
            <ac:spMk id="38" creationId="{E906F54D-04EF-4345-A564-7A7B57B6CEB3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5:08.138" v="14"/>
          <ac:spMkLst>
            <pc:docMk/>
            <pc:sldMk cId="3569210928" sldId="256"/>
            <ac:spMk id="39" creationId="{4A63FA5D-402E-473D-AF05-018BE28B22FD}"/>
          </ac:spMkLst>
        </pc:spChg>
        <pc:spChg chg="add">
          <ac:chgData name="최민서" userId="S::_alstj1594@kyungsung.ac.kr::fa3d5fdc-d0e5-40d0-ab96-851ece6126ee" providerId="AD" clId="Web-{6CFDEC99-FF58-4D01-9265-4E719BB31884}" dt="2023-06-22T10:05:08.185" v="15"/>
          <ac:spMkLst>
            <pc:docMk/>
            <pc:sldMk cId="3569210928" sldId="256"/>
            <ac:spMk id="42" creationId="{A7E26772-EAFC-10BB-4659-99BF2A8A1546}"/>
          </ac:spMkLst>
        </pc:spChg>
        <pc:spChg chg="add">
          <ac:chgData name="최민서" userId="S::_alstj1594@kyungsung.ac.kr::fa3d5fdc-d0e5-40d0-ab96-851ece6126ee" providerId="AD" clId="Web-{6CFDEC99-FF58-4D01-9265-4E719BB31884}" dt="2023-06-22T10:05:08.185" v="15"/>
          <ac:spMkLst>
            <pc:docMk/>
            <pc:sldMk cId="3569210928" sldId="256"/>
            <ac:spMk id="43" creationId="{E4AEFA6A-E623-CF1A-3DDF-C38D3A7E2CE2}"/>
          </ac:spMkLst>
        </pc:spChg>
        <pc:picChg chg="add del mod ord">
          <ac:chgData name="최민서" userId="S::_alstj1594@kyungsung.ac.kr::fa3d5fdc-d0e5-40d0-ab96-851ece6126ee" providerId="AD" clId="Web-{6CFDEC99-FF58-4D01-9265-4E719BB31884}" dt="2023-06-22T10:05:10.232" v="16"/>
          <ac:picMkLst>
            <pc:docMk/>
            <pc:sldMk cId="3569210928" sldId="256"/>
            <ac:picMk id="4" creationId="{AC2860B8-3A23-AF1F-DCE8-42C7038AC97A}"/>
          </ac:picMkLst>
        </pc:picChg>
        <pc:picChg chg="add del">
          <ac:chgData name="최민서" userId="S::_alstj1594@kyungsung.ac.kr::fa3d5fdc-d0e5-40d0-ab96-851ece6126ee" providerId="AD" clId="Web-{6CFDEC99-FF58-4D01-9265-4E719BB31884}" dt="2023-06-22T10:04:57.684" v="12"/>
          <ac:picMkLst>
            <pc:docMk/>
            <pc:sldMk cId="3569210928" sldId="256"/>
            <ac:picMk id="28" creationId="{9F973542-46B1-4984-B252-0683B3F09D83}"/>
          </ac:picMkLst>
        </pc:picChg>
        <pc:picChg chg="add del">
          <ac:chgData name="최민서" userId="S::_alstj1594@kyungsung.ac.kr::fa3d5fdc-d0e5-40d0-ab96-851ece6126ee" providerId="AD" clId="Web-{6CFDEC99-FF58-4D01-9265-4E719BB31884}" dt="2023-06-22T10:04:57.684" v="12"/>
          <ac:picMkLst>
            <pc:docMk/>
            <pc:sldMk cId="3569210928" sldId="256"/>
            <ac:picMk id="32" creationId="{14548BC0-162E-4107-81DF-7389BF82F6D5}"/>
          </ac:picMkLst>
        </pc:picChg>
        <pc:picChg chg="add del">
          <ac:chgData name="최민서" userId="S::_alstj1594@kyungsung.ac.kr::fa3d5fdc-d0e5-40d0-ab96-851ece6126ee" providerId="AD" clId="Web-{6CFDEC99-FF58-4D01-9265-4E719BB31884}" dt="2023-06-22T10:04:57.684" v="12"/>
          <ac:picMkLst>
            <pc:docMk/>
            <pc:sldMk cId="3569210928" sldId="256"/>
            <ac:picMk id="36" creationId="{DF2AA3CE-B974-48CA-96E0-5573A78E3655}"/>
          </ac:picMkLst>
        </pc:picChg>
        <pc:cxnChg chg="add del">
          <ac:chgData name="최민서" userId="S::_alstj1594@kyungsung.ac.kr::fa3d5fdc-d0e5-40d0-ab96-851ece6126ee" providerId="AD" clId="Web-{6CFDEC99-FF58-4D01-9265-4E719BB31884}" dt="2023-06-22T10:05:08.185" v="15"/>
          <ac:cxnSpMkLst>
            <pc:docMk/>
            <pc:sldMk cId="3569210928" sldId="256"/>
            <ac:cxnSpMk id="13" creationId="{8F4E56A8-93D5-4BE3-AE61-84677331AD07}"/>
          </ac:cxnSpMkLst>
        </pc:cxnChg>
        <pc:cxnChg chg="add del">
          <ac:chgData name="최민서" userId="S::_alstj1594@kyungsung.ac.kr::fa3d5fdc-d0e5-40d0-ab96-851ece6126ee" providerId="AD" clId="Web-{6CFDEC99-FF58-4D01-9265-4E719BB31884}" dt="2023-06-22T10:05:08.185" v="15"/>
          <ac:cxnSpMkLst>
            <pc:docMk/>
            <pc:sldMk cId="3569210928" sldId="256"/>
            <ac:cxnSpMk id="15" creationId="{BD492A0C-1773-477B-83B5-C707CB057709}"/>
          </ac:cxnSpMkLst>
        </pc:cxnChg>
        <pc:cxnChg chg="add del">
          <ac:chgData name="최민서" userId="S::_alstj1594@kyungsung.ac.kr::fa3d5fdc-d0e5-40d0-ab96-851ece6126ee" providerId="AD" clId="Web-{6CFDEC99-FF58-4D01-9265-4E719BB31884}" dt="2023-06-22T10:05:08.138" v="14"/>
          <ac:cxnSpMkLst>
            <pc:docMk/>
            <pc:sldMk cId="3569210928" sldId="256"/>
            <ac:cxnSpMk id="40" creationId="{B20D3D82-8B25-4DD9-9924-4CEAD450CD21}"/>
          </ac:cxnSpMkLst>
        </pc:cxnChg>
      </pc:sldChg>
      <pc:sldChg chg="addSp delSp add del replId">
        <pc:chgData name="최민서" userId="S::_alstj1594@kyungsung.ac.kr::fa3d5fdc-d0e5-40d0-ab96-851ece6126ee" providerId="AD" clId="Web-{6CFDEC99-FF58-4D01-9265-4E719BB31884}" dt="2023-06-22T10:04:40.527" v="10"/>
        <pc:sldMkLst>
          <pc:docMk/>
          <pc:sldMk cId="734560775" sldId="257"/>
        </pc:sldMkLst>
        <pc:spChg chg="add del">
          <ac:chgData name="최민서" userId="S::_alstj1594@kyungsung.ac.kr::fa3d5fdc-d0e5-40d0-ab96-851ece6126ee" providerId="AD" clId="Web-{6CFDEC99-FF58-4D01-9265-4E719BB31884}" dt="2023-06-22T10:04:39.527" v="9"/>
          <ac:spMkLst>
            <pc:docMk/>
            <pc:sldMk cId="734560775" sldId="257"/>
            <ac:spMk id="2" creationId="{00000000-0000-0000-0000-000000000000}"/>
          </ac:spMkLst>
        </pc:spChg>
        <pc:spChg chg="add del">
          <ac:chgData name="최민서" userId="S::_alstj1594@kyungsung.ac.kr::fa3d5fdc-d0e5-40d0-ab96-851ece6126ee" providerId="AD" clId="Web-{6CFDEC99-FF58-4D01-9265-4E719BB31884}" dt="2023-06-22T10:04:38.777" v="8"/>
          <ac:spMkLst>
            <pc:docMk/>
            <pc:sldMk cId="734560775" sldId="257"/>
            <ac:spMk id="3" creationId="{00000000-0000-0000-0000-000000000000}"/>
          </ac:spMkLst>
        </pc:spChg>
      </pc:sldChg>
      <pc:sldChg chg="new del">
        <pc:chgData name="최민서" userId="S::_alstj1594@kyungsung.ac.kr::fa3d5fdc-d0e5-40d0-ab96-851ece6126ee" providerId="AD" clId="Web-{6CFDEC99-FF58-4D01-9265-4E719BB31884}" dt="2023-06-22T10:04:15.197" v="4"/>
        <pc:sldMkLst>
          <pc:docMk/>
          <pc:sldMk cId="1476515949" sldId="257"/>
        </pc:sldMkLst>
      </pc:sldChg>
      <pc:sldChg chg="add del replId">
        <pc:chgData name="최민서" userId="S::_alstj1594@kyungsung.ac.kr::fa3d5fdc-d0e5-40d0-ab96-851ece6126ee" providerId="AD" clId="Web-{6CFDEC99-FF58-4D01-9265-4E719BB31884}" dt="2023-06-22T10:04:03.399" v="2"/>
        <pc:sldMkLst>
          <pc:docMk/>
          <pc:sldMk cId="2797408950" sldId="257"/>
        </pc:sldMkLst>
      </pc:sldChg>
      <pc:sldMasterChg chg="del delSldLayout">
        <pc:chgData name="최민서" userId="S::_alstj1594@kyungsung.ac.kr::fa3d5fdc-d0e5-40d0-ab96-851ece6126ee" providerId="AD" clId="Web-{6CFDEC99-FF58-4D01-9265-4E719BB31884}" dt="2023-06-22T10:03:55.743" v="0"/>
        <pc:sldMasterMkLst>
          <pc:docMk/>
          <pc:sldMasterMk cId="3686743294" sldId="2147483648"/>
        </pc:sldMasterMkLst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최민서" userId="S::_alstj1594@kyungsung.ac.kr::fa3d5fdc-d0e5-40d0-ab96-851ece6126ee" providerId="AD" clId="Web-{6CFDEC99-FF58-4D01-9265-4E719BB31884}" dt="2023-06-22T10:03:55.743" v="0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">
        <pc:chgData name="최민서" userId="S::_alstj1594@kyungsung.ac.kr::fa3d5fdc-d0e5-40d0-ab96-851ece6126ee" providerId="AD" clId="Web-{6CFDEC99-FF58-4D01-9265-4E719BB31884}" dt="2023-06-22T10:05:08.185" v="15"/>
        <pc:sldMasterMkLst>
          <pc:docMk/>
          <pc:sldMasterMk cId="1832131238" sldId="2147483738"/>
        </pc:sldMasterMkLst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3612261694" sldId="2147483727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3387395721" sldId="2147483728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3348194851" sldId="2147483729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1277808729" sldId="2147483730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847116294" sldId="2147483731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2053610448" sldId="2147483732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2154345007" sldId="2147483733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1510923334" sldId="2147483734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2679360070" sldId="2147483735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3655155762" sldId="2147483736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832131238" sldId="2147483738"/>
            <pc:sldLayoutMk cId="535558106" sldId="2147483737"/>
          </pc:sldLayoutMkLst>
        </pc:sldLayoutChg>
      </pc:sldMasterChg>
      <pc:sldMasterChg chg="add addSldLayout">
        <pc:chgData name="최민서" userId="S::_alstj1594@kyungsung.ac.kr::fa3d5fdc-d0e5-40d0-ab96-851ece6126ee" providerId="AD" clId="Web-{6CFDEC99-FF58-4D01-9265-4E719BB31884}" dt="2023-06-22T10:05:08.185" v="15"/>
        <pc:sldMasterMkLst>
          <pc:docMk/>
          <pc:sldMasterMk cId="1558692004" sldId="2147483827"/>
        </pc:sldMasterMkLst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3087696722" sldId="2147483816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2720954738" sldId="2147483817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2797634060" sldId="2147483818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148300455" sldId="2147483819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3111654500" sldId="2147483820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4225166913" sldId="2147483821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1153987794" sldId="2147483822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1598131701" sldId="2147483823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1127406313" sldId="2147483824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735280352" sldId="2147483825"/>
          </pc:sldLayoutMkLst>
        </pc:sldLayoutChg>
        <pc:sldLayoutChg chg="add">
          <pc:chgData name="최민서" userId="S::_alstj1594@kyungsung.ac.kr::fa3d5fdc-d0e5-40d0-ab96-851ece6126ee" providerId="AD" clId="Web-{6CFDEC99-FF58-4D01-9265-4E719BB31884}" dt="2023-06-22T10:05:08.185" v="15"/>
          <pc:sldLayoutMkLst>
            <pc:docMk/>
            <pc:sldMasterMk cId="1558692004" sldId="2147483827"/>
            <pc:sldLayoutMk cId="2502225061" sldId="2147483826"/>
          </pc:sldLayoutMkLst>
        </pc:sldLayoutChg>
      </pc:sldMasterChg>
      <pc:sldMasterChg chg="add del addSldLayout delSldLayout">
        <pc:chgData name="최민서" userId="S::_alstj1594@kyungsung.ac.kr::fa3d5fdc-d0e5-40d0-ab96-851ece6126ee" providerId="AD" clId="Web-{6CFDEC99-FF58-4D01-9265-4E719BB31884}" dt="2023-06-22T10:05:08.138" v="14"/>
        <pc:sldMasterMkLst>
          <pc:docMk/>
          <pc:sldMasterMk cId="2081766708" sldId="2147483840"/>
        </pc:sldMasterMkLst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3691153819" sldId="2147483829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3356484420" sldId="2147483830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2590221646" sldId="2147483831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2869671147" sldId="2147483832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1512532014" sldId="2147483833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2587489008" sldId="2147483834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1768099943" sldId="2147483835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991320486" sldId="2147483836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575338730" sldId="2147483837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3584397346" sldId="2147483838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5:08.138" v="14"/>
          <pc:sldLayoutMkLst>
            <pc:docMk/>
            <pc:sldMasterMk cId="2081766708" sldId="2147483840"/>
            <pc:sldLayoutMk cId="2667221784" sldId="2147483839"/>
          </pc:sldLayoutMkLst>
        </pc:sldLayoutChg>
      </pc:sldMasterChg>
      <pc:sldMasterChg chg="add del addSldLayout delSldLayout">
        <pc:chgData name="최민서" userId="S::_alstj1594@kyungsung.ac.kr::fa3d5fdc-d0e5-40d0-ab96-851ece6126ee" providerId="AD" clId="Web-{6CFDEC99-FF58-4D01-9265-4E719BB31884}" dt="2023-06-22T10:04:57.684" v="12"/>
        <pc:sldMasterMkLst>
          <pc:docMk/>
          <pc:sldMasterMk cId="4029357938" sldId="2147483840"/>
        </pc:sldMasterMkLst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978388812" sldId="2147483829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1031434283" sldId="2147483830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2050587785" sldId="2147483831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1752900363" sldId="2147483832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4088962233" sldId="2147483833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2746285330" sldId="2147483834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2899085435" sldId="2147483835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765422677" sldId="2147483836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963855582" sldId="2147483837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136579341" sldId="2147483838"/>
          </pc:sldLayoutMkLst>
        </pc:sldLayoutChg>
        <pc:sldLayoutChg chg="add del">
          <pc:chgData name="최민서" userId="S::_alstj1594@kyungsung.ac.kr::fa3d5fdc-d0e5-40d0-ab96-851ece6126ee" providerId="AD" clId="Web-{6CFDEC99-FF58-4D01-9265-4E719BB31884}" dt="2023-06-22T10:04:57.684" v="12"/>
          <pc:sldLayoutMkLst>
            <pc:docMk/>
            <pc:sldMasterMk cId="4029357938" sldId="2147483840"/>
            <pc:sldLayoutMk cId="1230097091" sldId="214748383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8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6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8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22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5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9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5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9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ini66/Capstone-Design-Performance-Repor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2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02B14B-19F7-F7B2-F877-6B9BD4DC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10" y="965199"/>
            <a:ext cx="2424293" cy="4058140"/>
          </a:xfrm>
          <a:prstGeom prst="rect">
            <a:avLst/>
          </a:prstGeom>
        </p:spPr>
      </p:pic>
      <p:sp>
        <p:nvSpPr>
          <p:cNvPr id="26" name="Rectangle 16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943E738-9487-F64E-D663-39370C13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24" y="965199"/>
            <a:ext cx="2439664" cy="4059155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E378447-A5A4-A7CF-2865-376DC92FC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961720"/>
            <a:ext cx="1727591" cy="230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AC01E-4501-3964-2DCE-DDDF83227762}"/>
              </a:ext>
            </a:extLst>
          </p:cNvPr>
          <p:cNvSpPr txBox="1"/>
          <p:nvPr/>
        </p:nvSpPr>
        <p:spPr>
          <a:xfrm>
            <a:off x="1191846" y="5343768"/>
            <a:ext cx="24227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개인</a:t>
            </a:r>
            <a:r>
              <a:rPr lang="en-US" dirty="0"/>
              <a:t> </a:t>
            </a:r>
            <a:r>
              <a:rPr lang="ko-KR" altLang="en-US" dirty="0"/>
              <a:t>포트폴리오 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025E9-C935-963C-836D-2A00C33B6CDC}"/>
              </a:ext>
            </a:extLst>
          </p:cNvPr>
          <p:cNvSpPr txBox="1"/>
          <p:nvPr/>
        </p:nvSpPr>
        <p:spPr>
          <a:xfrm>
            <a:off x="4640384" y="5343768"/>
            <a:ext cx="2860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회사 소개 </a:t>
            </a:r>
            <a:endParaRPr lang="en-US" dirty="0"/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A9BFF2DA-3FCC-6BA7-6FE3-78DE43C9B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938" y="3120328"/>
            <a:ext cx="1932354" cy="1945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FEB966-FAC2-BE2A-D8A7-9C1C0F8099EE}"/>
              </a:ext>
            </a:extLst>
          </p:cNvPr>
          <p:cNvSpPr txBox="1"/>
          <p:nvPr/>
        </p:nvSpPr>
        <p:spPr>
          <a:xfrm>
            <a:off x="8342922" y="53437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/>
              <a:t>Game</a:t>
            </a:r>
            <a:r>
              <a:rPr lang="ko-KR" altLang="en-US" dirty="0"/>
              <a:t> </a:t>
            </a:r>
            <a:r>
              <a:rPr lang="ko-KR" altLang="en-US" dirty="0" err="1"/>
              <a:t>business와</a:t>
            </a:r>
            <a:r>
              <a:rPr lang="ko-KR" altLang="en-US" dirty="0"/>
              <a:t> 복지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29EB6-8F7C-53B7-26F8-F28ACAFCFBE2}"/>
              </a:ext>
            </a:extLst>
          </p:cNvPr>
          <p:cNvSpPr txBox="1"/>
          <p:nvPr/>
        </p:nvSpPr>
        <p:spPr>
          <a:xfrm>
            <a:off x="644769" y="6330461"/>
            <a:ext cx="70318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https://github.com/wini66/Capstone-Design-Performance-Report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8009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PoiseVTI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64</cp:revision>
  <dcterms:created xsi:type="dcterms:W3CDTF">2023-06-22T10:03:37Z</dcterms:created>
  <dcterms:modified xsi:type="dcterms:W3CDTF">2023-06-22T10:23:17Z</dcterms:modified>
</cp:coreProperties>
</file>